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8" r:id="rId9"/>
    <p:sldId id="264" r:id="rId10"/>
    <p:sldId id="263" r:id="rId11"/>
    <p:sldId id="270" r:id="rId12"/>
    <p:sldId id="271" r:id="rId13"/>
    <p:sldId id="272" r:id="rId14"/>
    <p:sldId id="265" r:id="rId15"/>
    <p:sldId id="266" r:id="rId16"/>
    <p:sldId id="267" r:id="rId17"/>
    <p:sldId id="269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81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67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34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4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58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0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70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17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29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5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33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378E-B153-4F00-9BF2-CADA998BDBD1}" type="datetimeFigureOut">
              <a:rPr lang="pt-BR" smtClean="0"/>
              <a:t>15/02/2018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5E5E-0892-4149-9B62-5EBBF58B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47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eticiahideko@yahoo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Monotype Corsiva" panose="03010101010201010101" pitchFamily="66" charset="0"/>
              </a:rPr>
              <a:t>Tratamento de úlcera varicosa com </a:t>
            </a:r>
            <a:r>
              <a:rPr lang="pt-BR">
                <a:latin typeface="Monotype Corsiva" panose="03010101010201010101" pitchFamily="66" charset="0"/>
              </a:rPr>
              <a:t>Moxabustão</a:t>
            </a:r>
            <a:endParaRPr lang="pt-BR" dirty="0">
              <a:latin typeface="Monotype Corsiva" panose="03010101010201010101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Casos Clínicos</a:t>
            </a:r>
          </a:p>
        </p:txBody>
      </p:sp>
    </p:spTree>
    <p:extLst>
      <p:ext uri="{BB962C8B-B14F-4D97-AF65-F5344CB8AC3E}">
        <p14:creationId xmlns:p14="http://schemas.microsoft.com/office/powerpoint/2010/main" val="37138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26" y="643466"/>
            <a:ext cx="52089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8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ior, homem, pessoa, chão&#10;&#10;Descrição gerada com muito alta confiança">
            <a:extLst>
              <a:ext uri="{FF2B5EF4-FFF2-40B4-BE49-F238E27FC236}">
                <a16:creationId xmlns:a16="http://schemas.microsoft.com/office/drawing/2014/main" id="{6712E52D-DFF7-4588-83E6-38A465A8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1987"/>
            <a:ext cx="98298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interior&#10;&#10;Descrição gerada com muito alta confiança">
            <a:extLst>
              <a:ext uri="{FF2B5EF4-FFF2-40B4-BE49-F238E27FC236}">
                <a16:creationId xmlns:a16="http://schemas.microsoft.com/office/drawing/2014/main" id="{DE843333-3A38-4C5D-A054-76ABED06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1987"/>
            <a:ext cx="98298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hão, de madeira&#10;&#10;Descrição gerada com alta confiança">
            <a:extLst>
              <a:ext uri="{FF2B5EF4-FFF2-40B4-BE49-F238E27FC236}">
                <a16:creationId xmlns:a16="http://schemas.microsoft.com/office/drawing/2014/main" id="{2846949F-873E-4083-9321-3AD533D4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r="13567" b="-1"/>
          <a:stretch/>
        </p:blipFill>
        <p:spPr>
          <a:xfrm>
            <a:off x="643466" y="643467"/>
            <a:ext cx="5372099" cy="55710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r="10720" b="-1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3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978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9" r="1" b="32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Formulas e Fitoterápicos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Chai</a:t>
            </a:r>
            <a:r>
              <a:rPr lang="pt-BR" dirty="0"/>
              <a:t> Hu </a:t>
            </a:r>
            <a:r>
              <a:rPr lang="pt-BR" dirty="0" err="1"/>
              <a:t>Shu</a:t>
            </a:r>
            <a:r>
              <a:rPr lang="pt-BR" dirty="0"/>
              <a:t> </a:t>
            </a:r>
            <a:r>
              <a:rPr lang="pt-BR" dirty="0" err="1"/>
              <a:t>Gan</a:t>
            </a:r>
            <a:r>
              <a:rPr lang="pt-BR" dirty="0"/>
              <a:t> </a:t>
            </a:r>
            <a:r>
              <a:rPr lang="pt-BR" dirty="0" err="1"/>
              <a:t>san</a:t>
            </a:r>
            <a:r>
              <a:rPr lang="pt-BR" dirty="0"/>
              <a:t> - Regula o fígado e promove a circulação de </a:t>
            </a:r>
            <a:r>
              <a:rPr lang="pt-BR" dirty="0" err="1"/>
              <a:t>Qi</a:t>
            </a:r>
            <a:r>
              <a:rPr lang="pt-BR" dirty="0"/>
              <a:t>, harmoniza o sangue e alivia a dor.</a:t>
            </a:r>
          </a:p>
          <a:p>
            <a:r>
              <a:rPr lang="pt-BR" dirty="0"/>
              <a:t>Jan </a:t>
            </a:r>
            <a:r>
              <a:rPr lang="pt-BR" dirty="0" err="1"/>
              <a:t>Gu</a:t>
            </a:r>
            <a:r>
              <a:rPr lang="pt-BR" dirty="0"/>
              <a:t> </a:t>
            </a:r>
            <a:r>
              <a:rPr lang="pt-BR" dirty="0" err="1"/>
              <a:t>tzy</a:t>
            </a:r>
            <a:r>
              <a:rPr lang="pt-BR" dirty="0"/>
              <a:t> Jin Tang – Promove neovascularização, ativa a circulação, elimina a dor, acelera o processo de cicatrização, calcificação óssea. (fórmulas que ativam o fluxo de sangue e eliminam a estagnação)</a:t>
            </a:r>
          </a:p>
          <a:p>
            <a:r>
              <a:rPr lang="pt-BR" dirty="0"/>
              <a:t>Ai </a:t>
            </a:r>
            <a:r>
              <a:rPr lang="pt-BR" dirty="0" err="1"/>
              <a:t>ye</a:t>
            </a:r>
            <a:r>
              <a:rPr lang="pt-BR" dirty="0"/>
              <a:t> – Chá, lã de </a:t>
            </a:r>
            <a:r>
              <a:rPr lang="pt-BR" dirty="0" err="1"/>
              <a:t>moxa</a:t>
            </a:r>
            <a:r>
              <a:rPr lang="pt-BR" dirty="0"/>
              <a:t>, cinza de </a:t>
            </a:r>
            <a:r>
              <a:rPr lang="pt-BR" dirty="0" err="1"/>
              <a:t>moxa</a:t>
            </a:r>
            <a:r>
              <a:rPr lang="pt-BR" dirty="0"/>
              <a:t>.</a:t>
            </a:r>
          </a:p>
          <a:p>
            <a:r>
              <a:rPr lang="pt-BR" dirty="0"/>
              <a:t>Creme manipulado com óleo de </a:t>
            </a:r>
            <a:r>
              <a:rPr lang="pt-BR" dirty="0" err="1"/>
              <a:t>gergelin</a:t>
            </a:r>
            <a:r>
              <a:rPr lang="pt-BR" dirty="0"/>
              <a:t>, </a:t>
            </a:r>
            <a:r>
              <a:rPr lang="pt-BR" dirty="0" err="1"/>
              <a:t>Dang</a:t>
            </a:r>
            <a:r>
              <a:rPr lang="pt-BR" dirty="0"/>
              <a:t> </a:t>
            </a:r>
            <a:r>
              <a:rPr lang="pt-BR" dirty="0" err="1"/>
              <a:t>Shen</a:t>
            </a:r>
            <a:r>
              <a:rPr lang="pt-BR" dirty="0"/>
              <a:t>, </a:t>
            </a:r>
            <a:r>
              <a:rPr lang="pt-BR" dirty="0" err="1"/>
              <a:t>Chuan</a:t>
            </a:r>
            <a:r>
              <a:rPr lang="pt-BR" dirty="0"/>
              <a:t> </a:t>
            </a:r>
            <a:r>
              <a:rPr lang="pt-BR" dirty="0" err="1"/>
              <a:t>Xiong</a:t>
            </a:r>
            <a:r>
              <a:rPr lang="pt-BR" dirty="0"/>
              <a:t>, Da Huang, Jin Yin </a:t>
            </a:r>
            <a:r>
              <a:rPr lang="pt-BR" dirty="0" err="1"/>
              <a:t>Hua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9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4400" dirty="0">
                <a:latin typeface="Algerian" panose="04020705040A02060702" pitchFamily="82" charset="0"/>
              </a:rPr>
              <a:t>                      </a:t>
            </a:r>
            <a:r>
              <a:rPr lang="pt-BR" sz="6000" dirty="0">
                <a:solidFill>
                  <a:srgbClr val="7030A0"/>
                </a:solidFill>
                <a:latin typeface="Algerian" panose="04020705040A02060702" pitchFamily="82" charset="0"/>
              </a:rPr>
              <a:t>Obrigada!</a:t>
            </a:r>
          </a:p>
          <a:p>
            <a:pPr marL="0" indent="0">
              <a:buNone/>
            </a:pPr>
            <a:endParaRPr lang="pt-BR" sz="24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pt-BR" dirty="0"/>
              <a:t>                                      </a:t>
            </a:r>
            <a:r>
              <a:rPr lang="pt-BR" dirty="0">
                <a:hlinkClick r:id="rId2"/>
              </a:rPr>
              <a:t>leticiahideko@yahoo.com.br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 </a:t>
            </a:r>
            <a:r>
              <a:rPr lang="pt-BR" dirty="0" err="1"/>
              <a:t>Whathsapp</a:t>
            </a:r>
            <a:r>
              <a:rPr lang="pt-BR" dirty="0"/>
              <a:t> (11) 9 4547-0809</a:t>
            </a:r>
          </a:p>
        </p:txBody>
      </p:sp>
    </p:spTree>
    <p:extLst>
      <p:ext uri="{BB962C8B-B14F-4D97-AF65-F5344CB8AC3E}">
        <p14:creationId xmlns:p14="http://schemas.microsoft.com/office/powerpoint/2010/main" val="13082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829995"/>
            <a:ext cx="8623495" cy="54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kobayashi-rouho.com/en/images/recipe/fig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" y="420199"/>
            <a:ext cx="28575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http://www.kobayashi-rouho.com/en/images/recipe/fig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50" y="477349"/>
            <a:ext cx="25717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www.kobayashi-rouho.com/en/images/recipe/fig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60" y="477349"/>
            <a:ext cx="24098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www.kobayashi-rouho.com/en/images/recipe/fig0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1945"/>
            <a:ext cx="25812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www.kobayashi-rouho.com/en/images/recipe/fig05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25" y="3408997"/>
            <a:ext cx="28479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www.kobayashi-rouho.com/en/images/recipe/fig06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60" y="3274253"/>
            <a:ext cx="218122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89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:\Aula de Moxabustão\limpeza I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 b="23137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G:\Aula de Moxabustão\colheit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r="19375" b="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67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:\Aula de Moxabustão\erva sec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7" b="357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2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G:\Aula de Moxabustão\peneirage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28486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:\Aula de Moxabustão\pilage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 b="6850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63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clinicgenki.com/wp-content/uploads/2013/05/Rough-and-fine-Moxa-Punk-Lw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029" y="1182416"/>
            <a:ext cx="6731338" cy="4493168"/>
          </a:xfrm>
          <a:prstGeom prst="rect">
            <a:avLst/>
          </a:prstGeom>
          <a:noFill/>
        </p:spPr>
      </p:pic>
      <p:pic>
        <p:nvPicPr>
          <p:cNvPr id="3" name="Imagem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657912"/>
            <a:ext cx="4169663" cy="554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4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r="18322" b="-1"/>
          <a:stretch/>
        </p:blipFill>
        <p:spPr>
          <a:xfrm>
            <a:off x="643466" y="643467"/>
            <a:ext cx="5372099" cy="55710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14380" b="1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15926"/>
            <a:ext cx="9973994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5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125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Arial Rounded MT Bold</vt:lpstr>
      <vt:lpstr>Calibri</vt:lpstr>
      <vt:lpstr>Calibri Light</vt:lpstr>
      <vt:lpstr>Monotype Corsiva</vt:lpstr>
      <vt:lpstr>Tema do Office</vt:lpstr>
      <vt:lpstr>Tratamento de úlcera varicosa com Moxabustão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Formulas e Fitoterápicos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Mochizuki</dc:creator>
  <cp:lastModifiedBy>Leticia Mochizuki</cp:lastModifiedBy>
  <cp:revision>17</cp:revision>
  <dcterms:created xsi:type="dcterms:W3CDTF">2016-11-17T03:09:31Z</dcterms:created>
  <dcterms:modified xsi:type="dcterms:W3CDTF">2018-02-16T04:20:47Z</dcterms:modified>
</cp:coreProperties>
</file>